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6"/>
            <a:ext cx="20104098" cy="1130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2870" y="9002174"/>
            <a:ext cx="3364339" cy="2104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416993" y="9586014"/>
            <a:ext cx="5306060" cy="995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40"/>
              </a:lnSpc>
            </a:pPr>
            <a:r>
              <a:rPr dirty="0" sz="3300" spc="-5" b="1">
                <a:solidFill>
                  <a:srgbClr val="FFFFFF"/>
                </a:solidFill>
                <a:latin typeface="Arial"/>
                <a:cs typeface="Arial"/>
              </a:rPr>
              <a:t>Insert Title of</a:t>
            </a:r>
            <a:r>
              <a:rPr dirty="0" sz="3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ts val="3960"/>
              </a:lnSpc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Subtitle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3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6"/>
            <a:ext cx="20104098" cy="1130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25208" y="9279380"/>
            <a:ext cx="2520976" cy="1577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416993" y="9586014"/>
            <a:ext cx="5306060" cy="995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40"/>
              </a:lnSpc>
            </a:pPr>
            <a:r>
              <a:rPr dirty="0" sz="3300" spc="-5" b="1">
                <a:solidFill>
                  <a:srgbClr val="FFFFFF"/>
                </a:solidFill>
                <a:latin typeface="Arial"/>
                <a:cs typeface="Arial"/>
              </a:rPr>
              <a:t>Insert Title of</a:t>
            </a:r>
            <a:r>
              <a:rPr dirty="0" sz="3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ts val="3960"/>
              </a:lnSpc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Subtitle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3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56"/>
            <a:ext cx="20104100" cy="1130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algn="r" marR="1386205">
              <a:lnSpc>
                <a:spcPts val="3960"/>
              </a:lnSpc>
              <a:spcBef>
                <a:spcPts val="2925"/>
              </a:spcBef>
            </a:pPr>
            <a:r>
              <a:rPr dirty="0" sz="3300" spc="-5" b="1">
                <a:solidFill>
                  <a:srgbClr val="F7941E"/>
                </a:solidFill>
                <a:latin typeface="Arial"/>
                <a:cs typeface="Arial"/>
              </a:rPr>
              <a:t>Insert Title of</a:t>
            </a:r>
            <a:r>
              <a:rPr dirty="0" sz="3300" spc="-25" b="1">
                <a:solidFill>
                  <a:srgbClr val="F7941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7941E"/>
                </a:solidFill>
                <a:latin typeface="Arial"/>
                <a:cs typeface="Arial"/>
              </a:rPr>
              <a:t>Presentation</a:t>
            </a:r>
            <a:endParaRPr sz="3300">
              <a:latin typeface="Arial"/>
              <a:cs typeface="Arial"/>
            </a:endParaRPr>
          </a:p>
          <a:p>
            <a:pPr algn="r" marR="3291840">
              <a:lnSpc>
                <a:spcPts val="3960"/>
              </a:lnSpc>
            </a:pPr>
            <a:r>
              <a:rPr dirty="0" sz="3300" spc="-5">
                <a:solidFill>
                  <a:srgbClr val="016FB8"/>
                </a:solidFill>
                <a:latin typeface="Arial"/>
                <a:cs typeface="Arial"/>
              </a:rPr>
              <a:t>Subtitle </a:t>
            </a:r>
            <a:r>
              <a:rPr dirty="0" sz="3300" spc="-10">
                <a:solidFill>
                  <a:srgbClr val="016FB8"/>
                </a:solidFill>
                <a:latin typeface="Arial"/>
                <a:cs typeface="Arial"/>
              </a:rPr>
              <a:t>goes</a:t>
            </a:r>
            <a:r>
              <a:rPr dirty="0" sz="3300" spc="-45">
                <a:solidFill>
                  <a:srgbClr val="016FB8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016FB8"/>
                </a:solidFill>
                <a:latin typeface="Arial"/>
                <a:cs typeface="Arial"/>
              </a:rPr>
              <a:t>here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56"/>
            <a:ext cx="20104098" cy="1130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94144" y="9312544"/>
            <a:ext cx="2520976" cy="1577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Celina</dc:creator>
  <dc:title>Slide 1</dc:title>
  <dcterms:created xsi:type="dcterms:W3CDTF">2019-08-15T10:01:15Z</dcterms:created>
  <dcterms:modified xsi:type="dcterms:W3CDTF">2019-08-15T10:01:15Z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2019-08-15T00:00:00Z</vt:filetime>
  </property>
</Properties>
</file>